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474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EE43BC-F6C9-4584-B1A8-B2E2292E2A58}" type="datetimeFigureOut">
              <a:rPr lang="ru-RU" smtClean="0"/>
              <a:pPr/>
              <a:t>17.03.2025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E9725D-D103-4BEE-B613-729D4A7CD8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E9725D-D103-4BEE-B613-729D4A7CD8F0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5442D-50DE-4812-AFBE-020053C225F0}" type="datetimeFigureOut">
              <a:rPr lang="ru-RU" smtClean="0"/>
              <a:pPr/>
              <a:t>17.03.2025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545C5-7693-4603-B1C6-A2CE5087C8A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5442D-50DE-4812-AFBE-020053C225F0}" type="datetimeFigureOut">
              <a:rPr lang="ru-RU" smtClean="0"/>
              <a:pPr/>
              <a:t>17.03.2025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545C5-7693-4603-B1C6-A2CE5087C8A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5442D-50DE-4812-AFBE-020053C225F0}" type="datetimeFigureOut">
              <a:rPr lang="ru-RU" smtClean="0"/>
              <a:pPr/>
              <a:t>17.03.2025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545C5-7693-4603-B1C6-A2CE5087C8A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5442D-50DE-4812-AFBE-020053C225F0}" type="datetimeFigureOut">
              <a:rPr lang="ru-RU" smtClean="0"/>
              <a:pPr/>
              <a:t>17.03.2025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545C5-7693-4603-B1C6-A2CE5087C8A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5442D-50DE-4812-AFBE-020053C225F0}" type="datetimeFigureOut">
              <a:rPr lang="ru-RU" smtClean="0"/>
              <a:pPr/>
              <a:t>17.03.2025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545C5-7693-4603-B1C6-A2CE5087C8A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5442D-50DE-4812-AFBE-020053C225F0}" type="datetimeFigureOut">
              <a:rPr lang="ru-RU" smtClean="0"/>
              <a:pPr/>
              <a:t>17.03.2025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545C5-7693-4603-B1C6-A2CE5087C8A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5442D-50DE-4812-AFBE-020053C225F0}" type="datetimeFigureOut">
              <a:rPr lang="ru-RU" smtClean="0"/>
              <a:pPr/>
              <a:t>17.03.2025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545C5-7693-4603-B1C6-A2CE5087C8A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5442D-50DE-4812-AFBE-020053C225F0}" type="datetimeFigureOut">
              <a:rPr lang="ru-RU" smtClean="0"/>
              <a:pPr/>
              <a:t>17.03.2025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545C5-7693-4603-B1C6-A2CE5087C8A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5442D-50DE-4812-AFBE-020053C225F0}" type="datetimeFigureOut">
              <a:rPr lang="ru-RU" smtClean="0"/>
              <a:pPr/>
              <a:t>17.03.2025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545C5-7693-4603-B1C6-A2CE5087C8A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5442D-50DE-4812-AFBE-020053C225F0}" type="datetimeFigureOut">
              <a:rPr lang="ru-RU" smtClean="0"/>
              <a:pPr/>
              <a:t>17.03.2025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545C5-7693-4603-B1C6-A2CE5087C8A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5442D-50DE-4812-AFBE-020053C225F0}" type="datetimeFigureOut">
              <a:rPr lang="ru-RU" smtClean="0"/>
              <a:pPr/>
              <a:t>17.03.2025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545C5-7693-4603-B1C6-A2CE5087C8A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15442D-50DE-4812-AFBE-020053C225F0}" type="datetimeFigureOut">
              <a:rPr lang="ru-RU" smtClean="0"/>
              <a:pPr/>
              <a:t>17.03.2025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A545C5-7693-4603-B1C6-A2CE5087C8A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100000">
              <a:schemeClr val="accent6">
                <a:lumMod val="60000"/>
                <a:lumOff val="40000"/>
              </a:schemeClr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1470025"/>
          </a:xfrm>
        </p:spPr>
        <p:txBody>
          <a:bodyPr>
            <a:normAutofit/>
          </a:bodyPr>
          <a:lstStyle/>
          <a:p>
            <a:r>
              <a:rPr lang="ru-RU" sz="4000" b="1" dirty="0">
                <a:ln w="1905">
                  <a:solidFill>
                    <a:schemeClr val="bg1"/>
                  </a:solidFill>
                </a:ln>
                <a:solidFill>
                  <a:schemeClr val="accent6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Уважаемые жители и гости </a:t>
            </a:r>
            <a:r>
              <a:rPr lang="ru-RU" sz="4000" b="1" dirty="0" err="1">
                <a:ln w="1905">
                  <a:solidFill>
                    <a:schemeClr val="bg1"/>
                  </a:solidFill>
                </a:ln>
                <a:solidFill>
                  <a:schemeClr val="accent6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Митякинского</a:t>
            </a:r>
            <a:r>
              <a:rPr lang="ru-RU" sz="4000" b="1" dirty="0">
                <a:ln w="1905">
                  <a:solidFill>
                    <a:schemeClr val="bg1"/>
                  </a:solidFill>
                </a:ln>
                <a:solidFill>
                  <a:schemeClr val="accent6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4000" b="1">
                <a:ln w="1905">
                  <a:solidFill>
                    <a:schemeClr val="bg1"/>
                  </a:solidFill>
                </a:ln>
                <a:solidFill>
                  <a:schemeClr val="accent6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сельского поселения!</a:t>
            </a:r>
            <a:endParaRPr lang="ru-RU" sz="4000" b="1" dirty="0">
              <a:ln w="1905">
                <a:solidFill>
                  <a:schemeClr val="bg1"/>
                </a:solidFill>
              </a:ln>
              <a:solidFill>
                <a:schemeClr val="accent6">
                  <a:lumMod val="50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23528" y="1556792"/>
            <a:ext cx="85689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>
                <a:ln>
                  <a:solidFill>
                    <a:schemeClr val="bg1"/>
                  </a:solidFill>
                </a:ln>
                <a:solidFill>
                  <a:schemeClr val="accent6">
                    <a:lumMod val="50000"/>
                  </a:schemeClr>
                </a:solidFill>
              </a:rPr>
              <a:t>Не выбрасывайте мусор и окурки на землю! </a:t>
            </a:r>
          </a:p>
          <a:p>
            <a:pPr algn="ctr"/>
            <a:r>
              <a:rPr lang="ru-RU" dirty="0">
                <a:ln>
                  <a:solidFill>
                    <a:schemeClr val="bg1"/>
                  </a:solidFill>
                </a:ln>
                <a:solidFill>
                  <a:schemeClr val="accent6">
                    <a:lumMod val="50000"/>
                  </a:schemeClr>
                </a:solidFill>
              </a:rPr>
              <a:t>Берегите природу!</a:t>
            </a:r>
          </a:p>
        </p:txBody>
      </p:sp>
      <p:pic>
        <p:nvPicPr>
          <p:cNvPr id="5" name="Рисунок 4" descr="tupakka, tumppi, roska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39552" y="2132856"/>
            <a:ext cx="2664296" cy="170788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" name="Рисунок 6" descr="636916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724128" y="2204864"/>
            <a:ext cx="2777885" cy="165618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8" name="TextBox 7"/>
          <p:cNvSpPr txBox="1"/>
          <p:nvPr/>
        </p:nvSpPr>
        <p:spPr>
          <a:xfrm>
            <a:off x="3347864" y="2780928"/>
            <a:ext cx="216024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i="1" dirty="0">
                <a:solidFill>
                  <a:schemeClr val="accent6">
                    <a:lumMod val="50000"/>
                  </a:schemeClr>
                </a:solidFill>
              </a:rPr>
              <a:t>Сигаретные фильтры разлагаются от 5 до 10 лет и наносят растениям сильный вред, а также убивают птиц, рыб и других животных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7504" y="5949280"/>
            <a:ext cx="38884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i="1" dirty="0">
                <a:solidFill>
                  <a:schemeClr val="accent6">
                    <a:lumMod val="50000"/>
                  </a:schemeClr>
                </a:solidFill>
              </a:rPr>
              <a:t>Общая масса выбрасываемых окурков около 2,5 миллионов тонн в год</a:t>
            </a:r>
          </a:p>
        </p:txBody>
      </p:sp>
      <p:pic>
        <p:nvPicPr>
          <p:cNvPr id="12" name="Рисунок 11" descr="922238f8116a7cd57b0f0ae94c405348b81e4a821d26798628218c128506ab6c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724128" y="3933056"/>
            <a:ext cx="2808312" cy="158417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3" name="TextBox 12"/>
          <p:cNvSpPr txBox="1"/>
          <p:nvPr/>
        </p:nvSpPr>
        <p:spPr>
          <a:xfrm>
            <a:off x="5220072" y="5661248"/>
            <a:ext cx="374441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i="1" dirty="0">
                <a:solidFill>
                  <a:schemeClr val="accent6">
                    <a:lumMod val="50000"/>
                  </a:schemeClr>
                </a:solidFill>
              </a:rPr>
              <a:t>За год из-за курения в атмосферу выбрасывается количество углерода, примерно равное годовому выбросу </a:t>
            </a:r>
          </a:p>
          <a:p>
            <a:pPr algn="ctr"/>
            <a:r>
              <a:rPr lang="ru-RU" sz="1600" b="1" i="1" dirty="0">
                <a:solidFill>
                  <a:schemeClr val="accent6">
                    <a:lumMod val="50000"/>
                  </a:schemeClr>
                </a:solidFill>
              </a:rPr>
              <a:t>4 миллионов автомобилей</a:t>
            </a:r>
          </a:p>
        </p:txBody>
      </p:sp>
      <p:pic>
        <p:nvPicPr>
          <p:cNvPr id="3" name="Picture 2" descr="C:\Users\Y_Kibalnikova\Desktop\2e7168d5956f703ad0b86a463846a447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39552" y="3933056"/>
            <a:ext cx="2664296" cy="169313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278</TotalTime>
  <Words>70</Words>
  <Application>Microsoft Office PowerPoint</Application>
  <PresentationFormat>Экран (4:3)</PresentationFormat>
  <Paragraphs>8</Paragraphs>
  <Slides>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4" baseType="lpstr">
      <vt:lpstr>Arial</vt:lpstr>
      <vt:lpstr>Calibri</vt:lpstr>
      <vt:lpstr>Тема Office</vt:lpstr>
      <vt:lpstr>Уважаемые жители и гости Митякинского сельского поселения!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Уважаемые жители и гости Волгоградской области!</dc:title>
  <dc:creator>Y_Kibalnikova</dc:creator>
  <cp:lastModifiedBy>Home</cp:lastModifiedBy>
  <cp:revision>31</cp:revision>
  <dcterms:created xsi:type="dcterms:W3CDTF">2019-09-03T04:51:44Z</dcterms:created>
  <dcterms:modified xsi:type="dcterms:W3CDTF">2025-03-17T08:55:33Z</dcterms:modified>
</cp:coreProperties>
</file>